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4E1-7077-4A0E-9967-F42F429B6E3D}" type="datetimeFigureOut">
              <a:rPr lang="zh-TW" altLang="en-US" smtClean="0"/>
              <a:t>2020/1/29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2B59C-955F-4BA0-93FA-831046A6D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2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44E1-7077-4A0E-9967-F42F429B6E3D}" type="datetimeFigureOut">
              <a:rPr lang="zh-TW" altLang="en-US" smtClean="0"/>
              <a:t>2020/1/29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2B59C-955F-4BA0-93FA-831046A6D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31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0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4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9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6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1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Jimmy Lin</dc:creator>
  <cp:lastModifiedBy>Jimmy Lin</cp:lastModifiedBy>
  <cp:revision>1</cp:revision>
  <dcterms:created xsi:type="dcterms:W3CDTF">2020-01-29T14:05:41Z</dcterms:created>
  <dcterms:modified xsi:type="dcterms:W3CDTF">2020-01-29T14:05:41Z</dcterms:modified>
</cp:coreProperties>
</file>